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0" r:id="rId4"/>
    <p:sldId id="268" r:id="rId5"/>
    <p:sldId id="266" r:id="rId6"/>
    <p:sldId id="267" r:id="rId7"/>
    <p:sldId id="262" r:id="rId8"/>
    <p:sldId id="261" r:id="rId9"/>
    <p:sldId id="265" r:id="rId10"/>
    <p:sldId id="259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45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190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D7D1B-ACAF-4336-A313-C4BDAF898D3F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3DFC-E553-4C6C-8401-82FB5A801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30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baseline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3DFC-E553-4C6C-8401-82FB5A801E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3DFC-E553-4C6C-8401-82FB5A801E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200" i="0" baseline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2DB69-090D-4D08-947F-B2AA89F3FB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3DFC-E553-4C6C-8401-82FB5A801E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3DFC-E553-4C6C-8401-82FB5A801E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9CD2D-E293-41D3-BB42-E3B2E16A0AAD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A3DFC-E553-4C6C-8401-82FB5A801E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C543-039D-4A8F-84E4-EA841DF82EE8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FC34-5812-454E-AAB3-04D3279C1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usu.edu/itls_videos/" TargetMode="External"/><Relationship Id="rId2" Type="http://schemas.openxmlformats.org/officeDocument/2006/relationships/hyperlink" Target="http://escholar.salve.edu/pub_lect/3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gitalcommons.library.unlv.edu/peer_review_lis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sarchive.jw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sarchive.jwu.edu/technology/3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scholarsarchive.jwu.edu/mba_fac/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herpa.ac.uk/romeo/issn/0898-0306/" TargetMode="External"/><Relationship Id="rId5" Type="http://schemas.openxmlformats.org/officeDocument/2006/relationships/hyperlink" Target="http://creativecommons.org/licenses/" TargetMode="External"/><Relationship Id="rId4" Type="http://schemas.openxmlformats.org/officeDocument/2006/relationships/hyperlink" Target="http://scholarsarchive.jwu.edu/staff_pub/11/" TargetMode="External"/><Relationship Id="rId9" Type="http://schemas.openxmlformats.org/officeDocument/2006/relationships/hyperlink" Target="http://scholarsarchive.jwu.edu/cyberbullying/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gearing@jw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005" y="1828800"/>
            <a:ext cx="88339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4000" b="1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Increasing Visibility, </a:t>
            </a:r>
            <a:r>
              <a:rPr lang="en-US" sz="4000" b="1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000" b="1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b="1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Accessibility, </a:t>
            </a:r>
            <a:r>
              <a:rPr lang="en-US" sz="4000" b="1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and Citations Through </a:t>
            </a:r>
            <a:r>
              <a:rPr lang="en-US" sz="4000" b="1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Open </a:t>
            </a:r>
            <a:r>
              <a:rPr lang="en-US" sz="4000" b="1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Access </a:t>
            </a:r>
            <a:r>
              <a:rPr lang="en-US" sz="4000" b="1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Publishing</a:t>
            </a:r>
            <a:endParaRPr lang="en-US" sz="4000" b="1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"/>
            <a:ext cx="9144000" cy="11244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754469"/>
            <a:ext cx="7924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ahoma" pitchFamily="34" charset="0"/>
              </a:rPr>
              <a:t>Presentation to The Alan Shawn Feinstein Graduate School Faculty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ahoma" pitchFamily="34" charset="0"/>
              </a:rPr>
              <a:t>December 7, 2011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09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Streaming Audio: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Salve Regina University- Public Lectures Series </a:t>
            </a:r>
            <a:r>
              <a:rPr lang="en-US" u="sng" dirty="0" smtClean="0">
                <a:latin typeface="Tahoma" pitchFamily="34" charset="0"/>
                <a:cs typeface="Tahoma" pitchFamily="34" charset="0"/>
                <a:hlinkClick r:id="rId2"/>
              </a:rPr>
              <a:t>http://escholar.salve.edu/pub_lect/3/</a:t>
            </a:r>
            <a:r>
              <a:rPr lang="en-US" u="sng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u="sng" dirty="0" smtClean="0">
                <a:latin typeface="Tahoma" pitchFamily="34" charset="0"/>
                <a:cs typeface="Tahoma" pitchFamily="34" charset="0"/>
              </a:rPr>
            </a:b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Streaming Video: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Utah State University- Instructional Technology and Learning Sciences Videos </a:t>
            </a:r>
            <a:r>
              <a:rPr lang="en-US" u="sng" dirty="0" smtClean="0">
                <a:latin typeface="Tahoma" pitchFamily="34" charset="0"/>
                <a:cs typeface="Tahoma" pitchFamily="34" charset="0"/>
                <a:hlinkClick r:id="rId3"/>
              </a:rPr>
              <a:t>http://digitalcommons.usu.edu/itls_videos/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Journals &amp; Magazines, Conferences, Peer Reviewed Series</a:t>
            </a:r>
            <a:b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UNLV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4"/>
              </a:rPr>
              <a:t>http://digitalcommons.library.unlv.edu/peer_review_list.html</a:t>
            </a:r>
            <a:endParaRPr lang="en-US" u="sng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0772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Multimedia, Peer Review, &amp; Journals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_screenshot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2" y="0"/>
            <a:ext cx="86264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381000" y="253425"/>
            <a:ext cx="83058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  <a:cs typeface="Tahoma" pitchFamily="34" charset="0"/>
              </a:rPr>
              <a:t>The Power of Open Access Scholarship</a:t>
            </a:r>
          </a:p>
        </p:txBody>
      </p:sp>
      <p:pic>
        <p:nvPicPr>
          <p:cNvPr id="24578" name="Picture 3" descr="gscholar.jpg">
            <a:hlinkClick r:id="rId3"/>
          </p:cNvPr>
          <p:cNvPicPr>
            <a:picLocks noChangeAspect="1"/>
          </p:cNvPicPr>
          <p:nvPr/>
        </p:nvPicPr>
        <p:blipFill>
          <a:blip r:embed="rId4"/>
          <a:srcRect b="24726"/>
          <a:stretch>
            <a:fillRect/>
          </a:stretch>
        </p:blipFill>
        <p:spPr bwMode="auto">
          <a:xfrm>
            <a:off x="4648200" y="990600"/>
            <a:ext cx="38989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google.jpg">
            <a:hlinkClick r:id="rId5"/>
          </p:cNvPr>
          <p:cNvPicPr>
            <a:picLocks noChangeAspect="1"/>
          </p:cNvPicPr>
          <p:nvPr/>
        </p:nvPicPr>
        <p:blipFill>
          <a:blip r:embed="rId6"/>
          <a:srcRect b="35083"/>
          <a:stretch>
            <a:fillRect/>
          </a:stretch>
        </p:blipFill>
        <p:spPr bwMode="auto">
          <a:xfrm>
            <a:off x="152400" y="1066800"/>
            <a:ext cx="4316688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3" t="15768" r="40985" b="24828"/>
          <a:stretch/>
        </p:blipFill>
        <p:spPr bwMode="auto">
          <a:xfrm>
            <a:off x="2362200" y="3084476"/>
            <a:ext cx="3865384" cy="294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514600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Monthly download reports (automatically generated and emailed to you directly from Bepress)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Greater organization and optimization for web searches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Permanent links and citations for easier dissemination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Visibility &amp;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Findability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: What once was “lost”, can now be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found!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81000" y="1548825"/>
            <a:ext cx="83058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Author Benefits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"/>
            <a:ext cx="9144000" cy="112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analytics_jan-n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3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_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6" y="0"/>
            <a:ext cx="84027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"/>
            <a:ext cx="9142572" cy="1138714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9125" y="1513380"/>
            <a:ext cx="7610475" cy="4678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Publisher &amp; Author Copyrights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785431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Authors retain copyright for work added to the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IR</a:t>
            </a:r>
            <a:b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Authors can activate additional Creative Commons licensing to any of their work in the IR 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4"/>
              </a:rPr>
              <a:t>http://scholarsarchive.jwu.edu/staff_pub/11/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5"/>
              </a:rPr>
              <a:t>http://creativecommons.org/licenses/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endParaRPr lang="en-US" sz="12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Publishers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copyright permissions are more flexible than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ever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cs typeface="Tahoma" pitchFamily="34" charset="0"/>
                <a:hlinkClick r:id="rId6"/>
              </a:rPr>
              <a:t>http://www.sherpa.ac.uk/romeo/issn/0898-0306/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endParaRPr lang="en-US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Item records can be customized to include additional comments or links to related material as well as citations to original published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version</a:t>
            </a:r>
            <a:b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7"/>
              </a:rPr>
              <a:t>http://scholarsarchive.jwu.edu/mba_fac/1/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Abstracts and citations can be added if IR publishing permission cannot be obtained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8"/>
              </a:rPr>
              <a:t>http://scholarsarchive.jwu.edu/technology/3/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9"/>
              </a:rPr>
              <a:t>http://scholarsarchive.jwu.edu/cyberbullying/6/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200" u="sng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28600" y="2133600"/>
            <a:ext cx="8382000" cy="18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Submit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works to Scholars Archive administrator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(me) to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submit work on your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behalf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Create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your own account and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self-publish*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Designate someone to collect and add work for a specific series*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774" name="Picture 5" descr="sa_screenshot.jpg"/>
          <p:cNvPicPr>
            <a:picLocks noChangeAspect="1"/>
          </p:cNvPicPr>
          <p:nvPr/>
        </p:nvPicPr>
        <p:blipFill>
          <a:blip r:embed="rId3"/>
          <a:srcRect b="84444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533400" y="1295400"/>
            <a:ext cx="80772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ahoma" pitchFamily="34" charset="0"/>
                <a:cs typeface="Tahoma" pitchFamily="34" charset="0"/>
              </a:rPr>
              <a:t>How to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Contribute Your Work</a:t>
            </a:r>
            <a:endParaRPr lang="en-US" sz="3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428601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*I will provide training and support.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5765" y="1808798"/>
            <a:ext cx="837819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800" b="1" i="1" dirty="0">
                <a:solidFill>
                  <a:srgbClr val="000000"/>
                </a:solidFill>
                <a:latin typeface="Arial" pitchFamily="34" charset="0"/>
              </a:rPr>
              <a:t>Thank you!</a:t>
            </a:r>
            <a:endParaRPr lang="en-US" dirty="0"/>
          </a:p>
          <a:p>
            <a:pPr algn="ctr"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Please contact me anytime for further information.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hlinkClick r:id="rId2"/>
              </a:rPr>
              <a:t>egearing@jwu.edu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"/>
            <a:ext cx="9142572" cy="113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166</Words>
  <Application>Microsoft Office PowerPoint</Application>
  <PresentationFormat>On-screen Show (4:3)</PresentationFormat>
  <Paragraphs>38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Johnson &amp;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egearing</dc:creator>
  <cp:lastModifiedBy>egearing</cp:lastModifiedBy>
  <cp:revision>42</cp:revision>
  <dcterms:created xsi:type="dcterms:W3CDTF">2011-11-29T13:28:12Z</dcterms:created>
  <dcterms:modified xsi:type="dcterms:W3CDTF">2011-12-09T17:49:54Z</dcterms:modified>
</cp:coreProperties>
</file>